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Mono SemiBold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Abril Fatface"/>
      <p:regular r:id="rId25"/>
    </p:embeddedFont>
    <p:embeddedFont>
      <p:font typeface="Griffy"/>
      <p:regular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Homemade Appl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SemiBold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riffy-regular.fntdata"/><Relationship Id="rId25" Type="http://schemas.openxmlformats.org/officeDocument/2006/relationships/font" Target="fonts/AbrilFatface-regular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bold.fntdata"/><Relationship Id="rId13" Type="http://schemas.openxmlformats.org/officeDocument/2006/relationships/slide" Target="slides/slide7.xml"/><Relationship Id="rId35" Type="http://schemas.openxmlformats.org/officeDocument/2006/relationships/font" Target="fonts/HomemadeApple-regular.fntdata"/><Relationship Id="rId12" Type="http://schemas.openxmlformats.org/officeDocument/2006/relationships/slide" Target="slides/slide6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Mono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RobotoMonoSemiBold-italic.fntdata"/><Relationship Id="rId18" Type="http://schemas.openxmlformats.org/officeDocument/2006/relationships/font" Target="fonts/RobotoMon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9591c9b4b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b9591c9b4b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1d8f09eee_0_3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1d8f09eee_0_3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1d8f09eee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f1d8f09eee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f1d8f09eee_0_2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f1d8f09eee_0_2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1d8f09eee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f1d8f09ee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f1d8f09eee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f1d8f09eee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f1d8f09eee_0_3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f1d8f09eee_0_3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f1d8f09eee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f1d8f09eee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1d8f09eee_0_2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1d8f09eee_0_2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1d8f09eee_0_3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1d8f09eee_0_3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.png"/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639239" y="2826072"/>
            <a:ext cx="2780456" cy="1452093"/>
            <a:chOff x="2176863" y="4518413"/>
            <a:chExt cx="5362500" cy="1301975"/>
          </a:xfrm>
        </p:grpSpPr>
        <p:sp>
          <p:nvSpPr>
            <p:cNvPr id="52" name="Google Shape;52;p13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13"/>
          <p:cNvGrpSpPr/>
          <p:nvPr/>
        </p:nvGrpSpPr>
        <p:grpSpPr>
          <a:xfrm>
            <a:off x="740988" y="2908722"/>
            <a:ext cx="476460" cy="110700"/>
            <a:chOff x="2147366" y="4139382"/>
            <a:chExt cx="635280" cy="147600"/>
          </a:xfrm>
        </p:grpSpPr>
        <p:sp>
          <p:nvSpPr>
            <p:cNvPr id="55" name="Google Shape;55;p1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13"/>
          <p:cNvSpPr/>
          <p:nvPr/>
        </p:nvSpPr>
        <p:spPr>
          <a:xfrm>
            <a:off x="1213603" y="712228"/>
            <a:ext cx="6669900" cy="30822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13"/>
          <p:cNvGrpSpPr/>
          <p:nvPr/>
        </p:nvGrpSpPr>
        <p:grpSpPr>
          <a:xfrm>
            <a:off x="1328538" y="794810"/>
            <a:ext cx="476460" cy="110700"/>
            <a:chOff x="2147366" y="4139382"/>
            <a:chExt cx="635280" cy="147600"/>
          </a:xfrm>
        </p:grpSpPr>
        <p:sp>
          <p:nvSpPr>
            <p:cNvPr id="60" name="Google Shape;60;p1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4140038" y="3454782"/>
            <a:ext cx="4021875" cy="976481"/>
            <a:chOff x="2176863" y="4518413"/>
            <a:chExt cx="5362500" cy="1301975"/>
          </a:xfrm>
        </p:grpSpPr>
        <p:sp>
          <p:nvSpPr>
            <p:cNvPr id="64" name="Google Shape;64;p13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4241800" y="3537372"/>
            <a:ext cx="476460" cy="110700"/>
            <a:chOff x="2147366" y="4139382"/>
            <a:chExt cx="635280" cy="147600"/>
          </a:xfrm>
        </p:grpSpPr>
        <p:sp>
          <p:nvSpPr>
            <p:cNvPr id="67" name="Google Shape;67;p1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13"/>
          <p:cNvSpPr txBox="1"/>
          <p:nvPr>
            <p:ph type="title"/>
          </p:nvPr>
        </p:nvSpPr>
        <p:spPr>
          <a:xfrm>
            <a:off x="1632656" y="853350"/>
            <a:ext cx="5097600" cy="24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4300144" y="3730650"/>
            <a:ext cx="3701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5"/>
          <p:cNvGrpSpPr/>
          <p:nvPr/>
        </p:nvGrpSpPr>
        <p:grpSpPr>
          <a:xfrm>
            <a:off x="639239" y="2826072"/>
            <a:ext cx="2780456" cy="1452093"/>
            <a:chOff x="2176863" y="4518413"/>
            <a:chExt cx="5362500" cy="1301975"/>
          </a:xfrm>
        </p:grpSpPr>
        <p:sp>
          <p:nvSpPr>
            <p:cNvPr id="112" name="Google Shape;112;p15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740988" y="2908722"/>
            <a:ext cx="476460" cy="110700"/>
            <a:chOff x="2147366" y="4139382"/>
            <a:chExt cx="635280" cy="147600"/>
          </a:xfrm>
        </p:grpSpPr>
        <p:sp>
          <p:nvSpPr>
            <p:cNvPr id="115" name="Google Shape;115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5"/>
          <p:cNvSpPr/>
          <p:nvPr/>
        </p:nvSpPr>
        <p:spPr>
          <a:xfrm>
            <a:off x="1213603" y="712228"/>
            <a:ext cx="6669900" cy="30822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1328538" y="794810"/>
            <a:ext cx="476460" cy="110700"/>
            <a:chOff x="2147366" y="4139382"/>
            <a:chExt cx="635280" cy="147600"/>
          </a:xfrm>
        </p:grpSpPr>
        <p:sp>
          <p:nvSpPr>
            <p:cNvPr id="120" name="Google Shape;120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4140038" y="3454782"/>
            <a:ext cx="4021875" cy="976481"/>
            <a:chOff x="2176863" y="4518413"/>
            <a:chExt cx="5362500" cy="1301975"/>
          </a:xfrm>
        </p:grpSpPr>
        <p:sp>
          <p:nvSpPr>
            <p:cNvPr id="124" name="Google Shape;124;p15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4241800" y="3537372"/>
            <a:ext cx="476460" cy="110700"/>
            <a:chOff x="2147366" y="4139382"/>
            <a:chExt cx="635280" cy="147600"/>
          </a:xfrm>
        </p:grpSpPr>
        <p:sp>
          <p:nvSpPr>
            <p:cNvPr id="127" name="Google Shape;127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5"/>
          <p:cNvSpPr txBox="1"/>
          <p:nvPr>
            <p:ph type="title"/>
          </p:nvPr>
        </p:nvSpPr>
        <p:spPr>
          <a:xfrm>
            <a:off x="1632656" y="853350"/>
            <a:ext cx="5097600" cy="24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31" name="Google Shape;131;p15"/>
          <p:cNvSpPr txBox="1"/>
          <p:nvPr>
            <p:ph idx="1" type="subTitle"/>
          </p:nvPr>
        </p:nvSpPr>
        <p:spPr>
          <a:xfrm>
            <a:off x="4300144" y="3730650"/>
            <a:ext cx="3701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852544" y="817313"/>
            <a:ext cx="5198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17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137" name="Google Shape;137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7"/>
          <p:cNvSpPr/>
          <p:nvPr/>
        </p:nvSpPr>
        <p:spPr>
          <a:xfrm>
            <a:off x="5301881" y="1665994"/>
            <a:ext cx="2961000" cy="21876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5301881" y="1665994"/>
            <a:ext cx="2961000" cy="21876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17"/>
          <p:cNvGrpSpPr/>
          <p:nvPr/>
        </p:nvGrpSpPr>
        <p:grpSpPr>
          <a:xfrm>
            <a:off x="5432210" y="1748575"/>
            <a:ext cx="476460" cy="110700"/>
            <a:chOff x="2147366" y="4139382"/>
            <a:chExt cx="635280" cy="147600"/>
          </a:xfrm>
        </p:grpSpPr>
        <p:sp>
          <p:nvSpPr>
            <p:cNvPr id="143" name="Google Shape;143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 txBox="1"/>
          <p:nvPr>
            <p:ph type="title"/>
          </p:nvPr>
        </p:nvSpPr>
        <p:spPr>
          <a:xfrm>
            <a:off x="1096838" y="1346738"/>
            <a:ext cx="3991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1096819" y="2173669"/>
            <a:ext cx="3991800" cy="19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8"/>
          <p:cNvGrpSpPr/>
          <p:nvPr/>
        </p:nvGrpSpPr>
        <p:grpSpPr>
          <a:xfrm>
            <a:off x="6150825" y="3104081"/>
            <a:ext cx="2631825" cy="1523025"/>
            <a:chOff x="8115925" y="1776575"/>
            <a:chExt cx="3509100" cy="2030700"/>
          </a:xfrm>
        </p:grpSpPr>
        <p:sp>
          <p:nvSpPr>
            <p:cNvPr id="150" name="Google Shape;150;p18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" name="Google Shape;151;p18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52" name="Google Shape;152;p18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8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" name="Google Shape;155;p18"/>
          <p:cNvGrpSpPr/>
          <p:nvPr/>
        </p:nvGrpSpPr>
        <p:grpSpPr>
          <a:xfrm>
            <a:off x="361350" y="3104081"/>
            <a:ext cx="2631825" cy="1523025"/>
            <a:chOff x="396625" y="1776575"/>
            <a:chExt cx="3509100" cy="2030700"/>
          </a:xfrm>
        </p:grpSpPr>
        <p:sp>
          <p:nvSpPr>
            <p:cNvPr id="156" name="Google Shape;156;p18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" name="Google Shape;157;p18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58" name="Google Shape;158;p18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1" name="Google Shape;161;p18"/>
          <p:cNvGrpSpPr/>
          <p:nvPr/>
        </p:nvGrpSpPr>
        <p:grpSpPr>
          <a:xfrm>
            <a:off x="3256088" y="3104081"/>
            <a:ext cx="2631825" cy="1523025"/>
            <a:chOff x="4234200" y="1776575"/>
            <a:chExt cx="3509100" cy="2030700"/>
          </a:xfrm>
        </p:grpSpPr>
        <p:sp>
          <p:nvSpPr>
            <p:cNvPr id="162" name="Google Shape;162;p18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163;p18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64" name="Google Shape;164;p18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8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7" name="Google Shape;167;p18"/>
          <p:cNvGrpSpPr/>
          <p:nvPr/>
        </p:nvGrpSpPr>
        <p:grpSpPr>
          <a:xfrm>
            <a:off x="361350" y="1332431"/>
            <a:ext cx="2631825" cy="1523025"/>
            <a:chOff x="396625" y="1776575"/>
            <a:chExt cx="3509100" cy="2030700"/>
          </a:xfrm>
        </p:grpSpPr>
        <p:sp>
          <p:nvSpPr>
            <p:cNvPr id="168" name="Google Shape;168;p18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9" name="Google Shape;169;p18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70" name="Google Shape;170;p18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8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8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" name="Google Shape;173;p18"/>
          <p:cNvGrpSpPr/>
          <p:nvPr/>
        </p:nvGrpSpPr>
        <p:grpSpPr>
          <a:xfrm>
            <a:off x="6150825" y="1332431"/>
            <a:ext cx="2631825" cy="1523025"/>
            <a:chOff x="8115925" y="1776575"/>
            <a:chExt cx="3509100" cy="2030700"/>
          </a:xfrm>
        </p:grpSpPr>
        <p:sp>
          <p:nvSpPr>
            <p:cNvPr id="174" name="Google Shape;174;p18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" name="Google Shape;175;p18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76" name="Google Shape;176;p18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9" name="Google Shape;179;p18"/>
          <p:cNvGrpSpPr/>
          <p:nvPr/>
        </p:nvGrpSpPr>
        <p:grpSpPr>
          <a:xfrm>
            <a:off x="3256088" y="1332431"/>
            <a:ext cx="2631825" cy="1523025"/>
            <a:chOff x="4234200" y="1776575"/>
            <a:chExt cx="3509100" cy="2030700"/>
          </a:xfrm>
        </p:grpSpPr>
        <p:sp>
          <p:nvSpPr>
            <p:cNvPr id="180" name="Google Shape;180;p18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1" name="Google Shape;181;p18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82" name="Google Shape;182;p18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5" name="Google Shape;185;p18"/>
          <p:cNvSpPr txBox="1"/>
          <p:nvPr>
            <p:ph type="title"/>
          </p:nvPr>
        </p:nvSpPr>
        <p:spPr>
          <a:xfrm>
            <a:off x="368081" y="392456"/>
            <a:ext cx="84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431963" y="1828181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18"/>
          <p:cNvSpPr txBox="1"/>
          <p:nvPr>
            <p:ph idx="2" type="body"/>
          </p:nvPr>
        </p:nvSpPr>
        <p:spPr>
          <a:xfrm>
            <a:off x="3313959" y="1828181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3" type="body"/>
          </p:nvPr>
        </p:nvSpPr>
        <p:spPr>
          <a:xfrm>
            <a:off x="431963" y="3587569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8"/>
          <p:cNvSpPr txBox="1"/>
          <p:nvPr>
            <p:ph idx="4" type="body"/>
          </p:nvPr>
        </p:nvSpPr>
        <p:spPr>
          <a:xfrm>
            <a:off x="3313959" y="3587569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8"/>
          <p:cNvSpPr txBox="1"/>
          <p:nvPr>
            <p:ph idx="5" type="title"/>
          </p:nvPr>
        </p:nvSpPr>
        <p:spPr>
          <a:xfrm>
            <a:off x="7070306" y="3135150"/>
            <a:ext cx="1625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6" type="title"/>
          </p:nvPr>
        </p:nvSpPr>
        <p:spPr>
          <a:xfrm>
            <a:off x="3336525" y="153495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2" name="Google Shape;192;p18"/>
          <p:cNvSpPr txBox="1"/>
          <p:nvPr>
            <p:ph idx="7" type="title"/>
          </p:nvPr>
        </p:nvSpPr>
        <p:spPr>
          <a:xfrm>
            <a:off x="368081" y="30657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8" type="title"/>
          </p:nvPr>
        </p:nvSpPr>
        <p:spPr>
          <a:xfrm>
            <a:off x="3336525" y="30657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9" type="body"/>
          </p:nvPr>
        </p:nvSpPr>
        <p:spPr>
          <a:xfrm>
            <a:off x="6224531" y="1828181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13" type="body"/>
          </p:nvPr>
        </p:nvSpPr>
        <p:spPr>
          <a:xfrm>
            <a:off x="6224531" y="3587569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18"/>
          <p:cNvSpPr txBox="1"/>
          <p:nvPr>
            <p:ph idx="14" type="title"/>
          </p:nvPr>
        </p:nvSpPr>
        <p:spPr>
          <a:xfrm>
            <a:off x="6304969" y="153495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15" type="title"/>
          </p:nvPr>
        </p:nvSpPr>
        <p:spPr>
          <a:xfrm>
            <a:off x="6304969" y="30657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/>
          <p:nvPr/>
        </p:nvSpPr>
        <p:spPr>
          <a:xfrm>
            <a:off x="839363" y="817313"/>
            <a:ext cx="74652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19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201" name="Google Shape;201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9"/>
          <p:cNvSpPr txBox="1"/>
          <p:nvPr>
            <p:ph type="title"/>
          </p:nvPr>
        </p:nvSpPr>
        <p:spPr>
          <a:xfrm>
            <a:off x="2858775" y="1531247"/>
            <a:ext cx="47595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ldrich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5" name="Google Shape;205;p19"/>
          <p:cNvSpPr txBox="1"/>
          <p:nvPr>
            <p:ph idx="1" type="body"/>
          </p:nvPr>
        </p:nvSpPr>
        <p:spPr>
          <a:xfrm>
            <a:off x="1525725" y="3039628"/>
            <a:ext cx="609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/>
          <p:nvPr/>
        </p:nvSpPr>
        <p:spPr>
          <a:xfrm>
            <a:off x="4790981" y="1072219"/>
            <a:ext cx="36072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20"/>
          <p:cNvGrpSpPr/>
          <p:nvPr/>
        </p:nvGrpSpPr>
        <p:grpSpPr>
          <a:xfrm>
            <a:off x="4905916" y="1154800"/>
            <a:ext cx="476460" cy="110700"/>
            <a:chOff x="2147366" y="4139382"/>
            <a:chExt cx="635280" cy="147600"/>
          </a:xfrm>
        </p:grpSpPr>
        <p:sp>
          <p:nvSpPr>
            <p:cNvPr id="209" name="Google Shape;20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20"/>
          <p:cNvSpPr/>
          <p:nvPr/>
        </p:nvSpPr>
        <p:spPr>
          <a:xfrm>
            <a:off x="745819" y="1072219"/>
            <a:ext cx="36072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20"/>
          <p:cNvGrpSpPr/>
          <p:nvPr/>
        </p:nvGrpSpPr>
        <p:grpSpPr>
          <a:xfrm>
            <a:off x="860753" y="1154800"/>
            <a:ext cx="476460" cy="110700"/>
            <a:chOff x="2147366" y="4139382"/>
            <a:chExt cx="635280" cy="147600"/>
          </a:xfrm>
        </p:grpSpPr>
        <p:sp>
          <p:nvSpPr>
            <p:cNvPr id="214" name="Google Shape;214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20"/>
          <p:cNvSpPr txBox="1"/>
          <p:nvPr>
            <p:ph type="title"/>
          </p:nvPr>
        </p:nvSpPr>
        <p:spPr>
          <a:xfrm>
            <a:off x="745819" y="271181"/>
            <a:ext cx="75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986306" y="1701394"/>
            <a:ext cx="31158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2" type="body"/>
          </p:nvPr>
        </p:nvSpPr>
        <p:spPr>
          <a:xfrm>
            <a:off x="5009456" y="1691250"/>
            <a:ext cx="31158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/>
          <p:nvPr/>
        </p:nvSpPr>
        <p:spPr>
          <a:xfrm>
            <a:off x="592556" y="667613"/>
            <a:ext cx="74652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21"/>
          <p:cNvGrpSpPr/>
          <p:nvPr/>
        </p:nvGrpSpPr>
        <p:grpSpPr>
          <a:xfrm>
            <a:off x="707491" y="750194"/>
            <a:ext cx="476460" cy="110700"/>
            <a:chOff x="2147366" y="4139382"/>
            <a:chExt cx="635280" cy="147600"/>
          </a:xfrm>
        </p:grpSpPr>
        <p:sp>
          <p:nvSpPr>
            <p:cNvPr id="223" name="Google Shape;223;p2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1"/>
          <p:cNvSpPr txBox="1"/>
          <p:nvPr>
            <p:ph idx="1" type="subTitle"/>
          </p:nvPr>
        </p:nvSpPr>
        <p:spPr>
          <a:xfrm>
            <a:off x="690356" y="1421475"/>
            <a:ext cx="58455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7" name="Google Shape;227;p21"/>
          <p:cNvSpPr txBox="1"/>
          <p:nvPr>
            <p:ph type="title"/>
          </p:nvPr>
        </p:nvSpPr>
        <p:spPr>
          <a:xfrm>
            <a:off x="690356" y="634125"/>
            <a:ext cx="58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2" type="body"/>
          </p:nvPr>
        </p:nvSpPr>
        <p:spPr>
          <a:xfrm>
            <a:off x="690356" y="1916606"/>
            <a:ext cx="5845500" cy="25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/>
          <p:nvPr/>
        </p:nvSpPr>
        <p:spPr>
          <a:xfrm>
            <a:off x="499500" y="453169"/>
            <a:ext cx="8199600" cy="40137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22"/>
          <p:cNvGrpSpPr/>
          <p:nvPr/>
        </p:nvGrpSpPr>
        <p:grpSpPr>
          <a:xfrm>
            <a:off x="614434" y="535750"/>
            <a:ext cx="476460" cy="110700"/>
            <a:chOff x="2147366" y="4139382"/>
            <a:chExt cx="635280" cy="147600"/>
          </a:xfrm>
        </p:grpSpPr>
        <p:sp>
          <p:nvSpPr>
            <p:cNvPr id="232" name="Google Shape;232;p2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2"/>
          <p:cNvGrpSpPr/>
          <p:nvPr/>
        </p:nvGrpSpPr>
        <p:grpSpPr>
          <a:xfrm>
            <a:off x="6141822" y="4125385"/>
            <a:ext cx="2780456" cy="852794"/>
            <a:chOff x="2176863" y="4518413"/>
            <a:chExt cx="5362500" cy="1301975"/>
          </a:xfrm>
        </p:grpSpPr>
        <p:sp>
          <p:nvSpPr>
            <p:cNvPr id="236" name="Google Shape;236;p2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6243569" y="4207835"/>
            <a:ext cx="476460" cy="110700"/>
            <a:chOff x="2147366" y="4139382"/>
            <a:chExt cx="635280" cy="147600"/>
          </a:xfrm>
        </p:grpSpPr>
        <p:sp>
          <p:nvSpPr>
            <p:cNvPr id="239" name="Google Shape;239;p2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2"/>
          <p:cNvSpPr txBox="1"/>
          <p:nvPr>
            <p:ph type="title"/>
          </p:nvPr>
        </p:nvSpPr>
        <p:spPr>
          <a:xfrm>
            <a:off x="614438" y="1405144"/>
            <a:ext cx="7955100" cy="23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43" name="Google Shape;243;p22"/>
          <p:cNvSpPr txBox="1"/>
          <p:nvPr>
            <p:ph idx="1" type="subTitle"/>
          </p:nvPr>
        </p:nvSpPr>
        <p:spPr>
          <a:xfrm>
            <a:off x="6052838" y="4318538"/>
            <a:ext cx="28158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/>
          <p:nvPr/>
        </p:nvSpPr>
        <p:spPr>
          <a:xfrm>
            <a:off x="472275" y="453169"/>
            <a:ext cx="8199600" cy="40137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23"/>
          <p:cNvGrpSpPr/>
          <p:nvPr/>
        </p:nvGrpSpPr>
        <p:grpSpPr>
          <a:xfrm>
            <a:off x="614434" y="535750"/>
            <a:ext cx="476460" cy="110700"/>
            <a:chOff x="2147366" y="4139382"/>
            <a:chExt cx="635280" cy="147600"/>
          </a:xfrm>
        </p:grpSpPr>
        <p:sp>
          <p:nvSpPr>
            <p:cNvPr id="247" name="Google Shape;247;p2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3"/>
          <p:cNvSpPr txBox="1"/>
          <p:nvPr>
            <p:ph type="title"/>
          </p:nvPr>
        </p:nvSpPr>
        <p:spPr>
          <a:xfrm>
            <a:off x="586350" y="689869"/>
            <a:ext cx="7971300" cy="3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499500" y="1138969"/>
            <a:ext cx="8199600" cy="34653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24"/>
          <p:cNvGrpSpPr/>
          <p:nvPr/>
        </p:nvGrpSpPr>
        <p:grpSpPr>
          <a:xfrm>
            <a:off x="614434" y="1221550"/>
            <a:ext cx="476460" cy="110700"/>
            <a:chOff x="2147366" y="4139382"/>
            <a:chExt cx="635280" cy="147600"/>
          </a:xfrm>
        </p:grpSpPr>
        <p:sp>
          <p:nvSpPr>
            <p:cNvPr id="254" name="Google Shape;254;p2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4"/>
          <p:cNvSpPr txBox="1"/>
          <p:nvPr>
            <p:ph idx="1" type="subTitle"/>
          </p:nvPr>
        </p:nvSpPr>
        <p:spPr>
          <a:xfrm>
            <a:off x="913169" y="1350202"/>
            <a:ext cx="7316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58" name="Google Shape;258;p24"/>
          <p:cNvSpPr txBox="1"/>
          <p:nvPr>
            <p:ph idx="2" type="subTitle"/>
          </p:nvPr>
        </p:nvSpPr>
        <p:spPr>
          <a:xfrm>
            <a:off x="913169" y="2325270"/>
            <a:ext cx="7316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59" name="Google Shape;259;p24"/>
          <p:cNvSpPr txBox="1"/>
          <p:nvPr>
            <p:ph idx="3" type="subTitle"/>
          </p:nvPr>
        </p:nvSpPr>
        <p:spPr>
          <a:xfrm>
            <a:off x="913169" y="3300338"/>
            <a:ext cx="7316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60" name="Google Shape;260;p24"/>
          <p:cNvSpPr txBox="1"/>
          <p:nvPr>
            <p:ph type="title"/>
          </p:nvPr>
        </p:nvSpPr>
        <p:spPr>
          <a:xfrm>
            <a:off x="513113" y="269147"/>
            <a:ext cx="73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4" type="body"/>
          </p:nvPr>
        </p:nvSpPr>
        <p:spPr>
          <a:xfrm>
            <a:off x="913163" y="1678664"/>
            <a:ext cx="73164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62" name="Google Shape;262;p24"/>
          <p:cNvSpPr txBox="1"/>
          <p:nvPr>
            <p:ph idx="5" type="body"/>
          </p:nvPr>
        </p:nvSpPr>
        <p:spPr>
          <a:xfrm>
            <a:off x="913163" y="2645158"/>
            <a:ext cx="7316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63" name="Google Shape;263;p24"/>
          <p:cNvSpPr txBox="1"/>
          <p:nvPr>
            <p:ph idx="6" type="body"/>
          </p:nvPr>
        </p:nvSpPr>
        <p:spPr>
          <a:xfrm>
            <a:off x="913163" y="3610303"/>
            <a:ext cx="7317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/>
          <p:nvPr/>
        </p:nvSpPr>
        <p:spPr>
          <a:xfrm>
            <a:off x="6013238" y="1726125"/>
            <a:ext cx="2358900" cy="2927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3352613" y="1726125"/>
            <a:ext cx="2358900" cy="2927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691988" y="1726125"/>
            <a:ext cx="2358900" cy="2927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5"/>
          <p:cNvGrpSpPr/>
          <p:nvPr/>
        </p:nvGrpSpPr>
        <p:grpSpPr>
          <a:xfrm>
            <a:off x="1108350" y="1223644"/>
            <a:ext cx="1561050" cy="1236825"/>
            <a:chOff x="1381925" y="1555325"/>
            <a:chExt cx="2081400" cy="1649100"/>
          </a:xfrm>
        </p:grpSpPr>
        <p:sp>
          <p:nvSpPr>
            <p:cNvPr id="269" name="Google Shape;269;p25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1167128" y="1307350"/>
            <a:ext cx="476460" cy="110700"/>
            <a:chOff x="2147366" y="4139382"/>
            <a:chExt cx="635280" cy="147600"/>
          </a:xfrm>
        </p:grpSpPr>
        <p:sp>
          <p:nvSpPr>
            <p:cNvPr id="272" name="Google Shape;272;p2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25"/>
          <p:cNvGrpSpPr/>
          <p:nvPr/>
        </p:nvGrpSpPr>
        <p:grpSpPr>
          <a:xfrm>
            <a:off x="3751528" y="1223644"/>
            <a:ext cx="1561050" cy="1236825"/>
            <a:chOff x="5002050" y="1555325"/>
            <a:chExt cx="2081400" cy="1649100"/>
          </a:xfrm>
        </p:grpSpPr>
        <p:sp>
          <p:nvSpPr>
            <p:cNvPr id="276" name="Google Shape;276;p25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25"/>
          <p:cNvGrpSpPr/>
          <p:nvPr/>
        </p:nvGrpSpPr>
        <p:grpSpPr>
          <a:xfrm>
            <a:off x="6412163" y="1223644"/>
            <a:ext cx="1561050" cy="1236825"/>
            <a:chOff x="8549550" y="1555325"/>
            <a:chExt cx="2081400" cy="1649100"/>
          </a:xfrm>
        </p:grpSpPr>
        <p:sp>
          <p:nvSpPr>
            <p:cNvPr id="279" name="Google Shape;279;p25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25"/>
          <p:cNvGrpSpPr/>
          <p:nvPr/>
        </p:nvGrpSpPr>
        <p:grpSpPr>
          <a:xfrm>
            <a:off x="3789644" y="1307350"/>
            <a:ext cx="476460" cy="110700"/>
            <a:chOff x="2147366" y="4139382"/>
            <a:chExt cx="635280" cy="147600"/>
          </a:xfrm>
        </p:grpSpPr>
        <p:sp>
          <p:nvSpPr>
            <p:cNvPr id="282" name="Google Shape;282;p2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25"/>
          <p:cNvGrpSpPr/>
          <p:nvPr/>
        </p:nvGrpSpPr>
        <p:grpSpPr>
          <a:xfrm>
            <a:off x="6469113" y="1307350"/>
            <a:ext cx="476460" cy="110700"/>
            <a:chOff x="2147366" y="4139382"/>
            <a:chExt cx="635280" cy="147600"/>
          </a:xfrm>
        </p:grpSpPr>
        <p:sp>
          <p:nvSpPr>
            <p:cNvPr id="286" name="Google Shape;286;p2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25"/>
          <p:cNvSpPr txBox="1"/>
          <p:nvPr>
            <p:ph idx="1" type="subTitle"/>
          </p:nvPr>
        </p:nvSpPr>
        <p:spPr>
          <a:xfrm>
            <a:off x="891789" y="26726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0" name="Google Shape;290;p25"/>
          <p:cNvSpPr txBox="1"/>
          <p:nvPr>
            <p:ph idx="2" type="subTitle"/>
          </p:nvPr>
        </p:nvSpPr>
        <p:spPr>
          <a:xfrm>
            <a:off x="3534977" y="26726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1" name="Google Shape;291;p25"/>
          <p:cNvSpPr txBox="1"/>
          <p:nvPr>
            <p:ph idx="3" type="subTitle"/>
          </p:nvPr>
        </p:nvSpPr>
        <p:spPr>
          <a:xfrm>
            <a:off x="6178164" y="26726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2" name="Google Shape;292;p25"/>
          <p:cNvSpPr txBox="1"/>
          <p:nvPr>
            <p:ph type="title"/>
          </p:nvPr>
        </p:nvSpPr>
        <p:spPr>
          <a:xfrm>
            <a:off x="891788" y="273581"/>
            <a:ext cx="72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93" name="Google Shape;293;p25"/>
          <p:cNvSpPr txBox="1"/>
          <p:nvPr>
            <p:ph idx="4" type="body"/>
          </p:nvPr>
        </p:nvSpPr>
        <p:spPr>
          <a:xfrm>
            <a:off x="891788" y="3001069"/>
            <a:ext cx="1994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94" name="Google Shape;294;p25"/>
          <p:cNvSpPr txBox="1"/>
          <p:nvPr>
            <p:ph idx="5" type="body"/>
          </p:nvPr>
        </p:nvSpPr>
        <p:spPr>
          <a:xfrm>
            <a:off x="3534975" y="2992497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95" name="Google Shape;295;p25"/>
          <p:cNvSpPr txBox="1"/>
          <p:nvPr>
            <p:ph idx="6" type="body"/>
          </p:nvPr>
        </p:nvSpPr>
        <p:spPr>
          <a:xfrm>
            <a:off x="6178163" y="2982575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308456" y="129525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98" name="Google Shape;298;p26"/>
          <p:cNvSpPr txBox="1"/>
          <p:nvPr>
            <p:ph idx="1" type="subTitle"/>
          </p:nvPr>
        </p:nvSpPr>
        <p:spPr>
          <a:xfrm>
            <a:off x="308456" y="3772331"/>
            <a:ext cx="3343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6215625" y="1746600"/>
            <a:ext cx="25719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27"/>
          <p:cNvGrpSpPr/>
          <p:nvPr/>
        </p:nvGrpSpPr>
        <p:grpSpPr>
          <a:xfrm>
            <a:off x="6322328" y="1844125"/>
            <a:ext cx="476460" cy="110700"/>
            <a:chOff x="2147366" y="4139382"/>
            <a:chExt cx="635280" cy="147600"/>
          </a:xfrm>
        </p:grpSpPr>
        <p:sp>
          <p:nvSpPr>
            <p:cNvPr id="302" name="Google Shape;302;p2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27"/>
          <p:cNvSpPr/>
          <p:nvPr/>
        </p:nvSpPr>
        <p:spPr>
          <a:xfrm>
            <a:off x="3286013" y="1321706"/>
            <a:ext cx="25719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3286013" y="1321706"/>
            <a:ext cx="2571900" cy="2696100"/>
          </a:xfrm>
          <a:prstGeom prst="roundRect">
            <a:avLst>
              <a:gd fmla="val 3539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27"/>
          <p:cNvGrpSpPr/>
          <p:nvPr/>
        </p:nvGrpSpPr>
        <p:grpSpPr>
          <a:xfrm>
            <a:off x="3392716" y="1419232"/>
            <a:ext cx="476460" cy="110700"/>
            <a:chOff x="2147366" y="4139382"/>
            <a:chExt cx="635280" cy="147600"/>
          </a:xfrm>
        </p:grpSpPr>
        <p:sp>
          <p:nvSpPr>
            <p:cNvPr id="308" name="Google Shape;308;p2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27"/>
          <p:cNvSpPr/>
          <p:nvPr/>
        </p:nvSpPr>
        <p:spPr>
          <a:xfrm>
            <a:off x="356400" y="1725638"/>
            <a:ext cx="25719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27"/>
          <p:cNvGrpSpPr/>
          <p:nvPr/>
        </p:nvGrpSpPr>
        <p:grpSpPr>
          <a:xfrm>
            <a:off x="463103" y="1823163"/>
            <a:ext cx="476460" cy="110700"/>
            <a:chOff x="2147366" y="4139382"/>
            <a:chExt cx="635280" cy="147600"/>
          </a:xfrm>
        </p:grpSpPr>
        <p:sp>
          <p:nvSpPr>
            <p:cNvPr id="313" name="Google Shape;313;p2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27"/>
          <p:cNvSpPr txBox="1"/>
          <p:nvPr>
            <p:ph hasCustomPrompt="1" type="title"/>
          </p:nvPr>
        </p:nvSpPr>
        <p:spPr>
          <a:xfrm>
            <a:off x="536269" y="219176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0" sz="53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317" name="Google Shape;317;p27"/>
          <p:cNvSpPr txBox="1"/>
          <p:nvPr>
            <p:ph idx="2" type="title"/>
          </p:nvPr>
        </p:nvSpPr>
        <p:spPr>
          <a:xfrm>
            <a:off x="536269" y="273581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318" name="Google Shape;318;p27"/>
          <p:cNvSpPr txBox="1"/>
          <p:nvPr>
            <p:ph hasCustomPrompt="1" idx="3" type="title"/>
          </p:nvPr>
        </p:nvSpPr>
        <p:spPr>
          <a:xfrm>
            <a:off x="3448680" y="184886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0" sz="53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319" name="Google Shape;319;p27"/>
          <p:cNvSpPr txBox="1"/>
          <p:nvPr>
            <p:ph hasCustomPrompt="1" idx="4" type="title"/>
          </p:nvPr>
        </p:nvSpPr>
        <p:spPr>
          <a:xfrm>
            <a:off x="6361090" y="219176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0" sz="53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320" name="Google Shape;320;p27"/>
          <p:cNvSpPr txBox="1"/>
          <p:nvPr>
            <p:ph idx="1" type="body"/>
          </p:nvPr>
        </p:nvSpPr>
        <p:spPr>
          <a:xfrm>
            <a:off x="6361085" y="3122944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21" name="Google Shape;321;p27"/>
          <p:cNvSpPr txBox="1"/>
          <p:nvPr>
            <p:ph idx="5" type="body"/>
          </p:nvPr>
        </p:nvSpPr>
        <p:spPr>
          <a:xfrm>
            <a:off x="3448677" y="277168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22" name="Google Shape;322;p27"/>
          <p:cNvSpPr txBox="1"/>
          <p:nvPr>
            <p:ph idx="6" type="body"/>
          </p:nvPr>
        </p:nvSpPr>
        <p:spPr>
          <a:xfrm>
            <a:off x="536269" y="311458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/>
          <p:nvPr/>
        </p:nvSpPr>
        <p:spPr>
          <a:xfrm>
            <a:off x="478256" y="1239113"/>
            <a:ext cx="8246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" name="Google Shape;325;p28"/>
          <p:cNvGrpSpPr/>
          <p:nvPr/>
        </p:nvGrpSpPr>
        <p:grpSpPr>
          <a:xfrm>
            <a:off x="593191" y="1321694"/>
            <a:ext cx="476460" cy="110700"/>
            <a:chOff x="2147366" y="4139382"/>
            <a:chExt cx="635280" cy="147600"/>
          </a:xfrm>
        </p:grpSpPr>
        <p:sp>
          <p:nvSpPr>
            <p:cNvPr id="326" name="Google Shape;326;p2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28"/>
          <p:cNvSpPr txBox="1"/>
          <p:nvPr>
            <p:ph idx="1" type="subTitle"/>
          </p:nvPr>
        </p:nvSpPr>
        <p:spPr>
          <a:xfrm>
            <a:off x="801113" y="1794150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330" name="Google Shape;330;p28"/>
          <p:cNvSpPr txBox="1"/>
          <p:nvPr>
            <p:ph idx="2" type="subTitle"/>
          </p:nvPr>
        </p:nvSpPr>
        <p:spPr>
          <a:xfrm>
            <a:off x="801113" y="3186693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331" name="Google Shape;331;p28"/>
          <p:cNvSpPr txBox="1"/>
          <p:nvPr>
            <p:ph idx="3" type="subTitle"/>
          </p:nvPr>
        </p:nvSpPr>
        <p:spPr>
          <a:xfrm>
            <a:off x="6136020" y="1801185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332" name="Google Shape;332;p28"/>
          <p:cNvSpPr txBox="1"/>
          <p:nvPr>
            <p:ph idx="4" type="subTitle"/>
          </p:nvPr>
        </p:nvSpPr>
        <p:spPr>
          <a:xfrm>
            <a:off x="3482976" y="1807162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333" name="Google Shape;333;p28"/>
          <p:cNvSpPr txBox="1"/>
          <p:nvPr>
            <p:ph idx="5" type="subTitle"/>
          </p:nvPr>
        </p:nvSpPr>
        <p:spPr>
          <a:xfrm>
            <a:off x="3482976" y="3186693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334" name="Google Shape;334;p28"/>
          <p:cNvSpPr txBox="1"/>
          <p:nvPr>
            <p:ph idx="6" type="subTitle"/>
          </p:nvPr>
        </p:nvSpPr>
        <p:spPr>
          <a:xfrm>
            <a:off x="6136020" y="3172785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335" name="Google Shape;335;p28"/>
          <p:cNvSpPr txBox="1"/>
          <p:nvPr>
            <p:ph type="title"/>
          </p:nvPr>
        </p:nvSpPr>
        <p:spPr>
          <a:xfrm>
            <a:off x="540300" y="273581"/>
            <a:ext cx="81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36" name="Google Shape;336;p28"/>
          <p:cNvSpPr txBox="1"/>
          <p:nvPr>
            <p:ph idx="7" type="body"/>
          </p:nvPr>
        </p:nvSpPr>
        <p:spPr>
          <a:xfrm>
            <a:off x="3482976" y="21138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7" name="Google Shape;337;p28"/>
          <p:cNvSpPr txBox="1"/>
          <p:nvPr>
            <p:ph idx="8" type="body"/>
          </p:nvPr>
        </p:nvSpPr>
        <p:spPr>
          <a:xfrm>
            <a:off x="6136020" y="34854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8" name="Google Shape;338;p28"/>
          <p:cNvSpPr txBox="1"/>
          <p:nvPr>
            <p:ph idx="9" type="body"/>
          </p:nvPr>
        </p:nvSpPr>
        <p:spPr>
          <a:xfrm>
            <a:off x="3482976" y="34854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28"/>
          <p:cNvSpPr txBox="1"/>
          <p:nvPr>
            <p:ph idx="13" type="body"/>
          </p:nvPr>
        </p:nvSpPr>
        <p:spPr>
          <a:xfrm>
            <a:off x="801113" y="21138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0" name="Google Shape;340;p28"/>
          <p:cNvSpPr txBox="1"/>
          <p:nvPr>
            <p:ph idx="14" type="body"/>
          </p:nvPr>
        </p:nvSpPr>
        <p:spPr>
          <a:xfrm>
            <a:off x="6136020" y="21138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1" name="Google Shape;341;p28"/>
          <p:cNvSpPr txBox="1"/>
          <p:nvPr>
            <p:ph idx="15" type="body"/>
          </p:nvPr>
        </p:nvSpPr>
        <p:spPr>
          <a:xfrm>
            <a:off x="801113" y="34854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/>
          <p:nvPr/>
        </p:nvSpPr>
        <p:spPr>
          <a:xfrm>
            <a:off x="268406" y="254925"/>
            <a:ext cx="8058300" cy="4479000"/>
          </a:xfrm>
          <a:prstGeom prst="roundRect">
            <a:avLst>
              <a:gd fmla="val 1957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29"/>
          <p:cNvGrpSpPr/>
          <p:nvPr/>
        </p:nvGrpSpPr>
        <p:grpSpPr>
          <a:xfrm>
            <a:off x="6163449" y="1255944"/>
            <a:ext cx="2722263" cy="3728615"/>
            <a:chOff x="5002050" y="1555325"/>
            <a:chExt cx="2081400" cy="1649100"/>
          </a:xfrm>
        </p:grpSpPr>
        <p:sp>
          <p:nvSpPr>
            <p:cNvPr id="345" name="Google Shape;345;p29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9"/>
          <p:cNvGrpSpPr/>
          <p:nvPr/>
        </p:nvGrpSpPr>
        <p:grpSpPr>
          <a:xfrm>
            <a:off x="341753" y="334338"/>
            <a:ext cx="476460" cy="110700"/>
            <a:chOff x="2147366" y="4139382"/>
            <a:chExt cx="635280" cy="147600"/>
          </a:xfrm>
        </p:grpSpPr>
        <p:sp>
          <p:nvSpPr>
            <p:cNvPr id="348" name="Google Shape;348;p2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29"/>
          <p:cNvGrpSpPr/>
          <p:nvPr/>
        </p:nvGrpSpPr>
        <p:grpSpPr>
          <a:xfrm>
            <a:off x="6249934" y="1322875"/>
            <a:ext cx="476460" cy="110700"/>
            <a:chOff x="2147366" y="4139382"/>
            <a:chExt cx="635280" cy="147600"/>
          </a:xfrm>
        </p:grpSpPr>
        <p:sp>
          <p:nvSpPr>
            <p:cNvPr id="352" name="Google Shape;352;p2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9"/>
          <p:cNvSpPr txBox="1"/>
          <p:nvPr>
            <p:ph idx="1" type="subTitle"/>
          </p:nvPr>
        </p:nvSpPr>
        <p:spPr>
          <a:xfrm>
            <a:off x="6341025" y="1583231"/>
            <a:ext cx="2423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6" name="Google Shape;356;p29"/>
          <p:cNvSpPr txBox="1"/>
          <p:nvPr>
            <p:ph idx="2" type="subTitle"/>
          </p:nvPr>
        </p:nvSpPr>
        <p:spPr>
          <a:xfrm>
            <a:off x="6341025" y="3248518"/>
            <a:ext cx="2423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7" name="Google Shape;357;p29"/>
          <p:cNvSpPr txBox="1"/>
          <p:nvPr>
            <p:ph type="title"/>
          </p:nvPr>
        </p:nvSpPr>
        <p:spPr>
          <a:xfrm>
            <a:off x="426000" y="445031"/>
            <a:ext cx="77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58" name="Google Shape;358;p29"/>
          <p:cNvSpPr txBox="1"/>
          <p:nvPr>
            <p:ph idx="3" type="body"/>
          </p:nvPr>
        </p:nvSpPr>
        <p:spPr>
          <a:xfrm>
            <a:off x="6341025" y="1910231"/>
            <a:ext cx="24234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9" name="Google Shape;359;p29"/>
          <p:cNvSpPr txBox="1"/>
          <p:nvPr>
            <p:ph idx="4" type="body"/>
          </p:nvPr>
        </p:nvSpPr>
        <p:spPr>
          <a:xfrm>
            <a:off x="6341025" y="3551475"/>
            <a:ext cx="24234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/>
          <p:nvPr/>
        </p:nvSpPr>
        <p:spPr>
          <a:xfrm>
            <a:off x="7316663" y="1513219"/>
            <a:ext cx="16590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30"/>
          <p:cNvGrpSpPr/>
          <p:nvPr/>
        </p:nvGrpSpPr>
        <p:grpSpPr>
          <a:xfrm>
            <a:off x="7422709" y="1610744"/>
            <a:ext cx="476460" cy="110700"/>
            <a:chOff x="2147366" y="4139382"/>
            <a:chExt cx="635280" cy="147600"/>
          </a:xfrm>
        </p:grpSpPr>
        <p:sp>
          <p:nvSpPr>
            <p:cNvPr id="363" name="Google Shape;363;p3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30"/>
          <p:cNvGrpSpPr/>
          <p:nvPr/>
        </p:nvGrpSpPr>
        <p:grpSpPr>
          <a:xfrm>
            <a:off x="5529598" y="1513219"/>
            <a:ext cx="1658925" cy="2696175"/>
            <a:chOff x="7395788" y="2017625"/>
            <a:chExt cx="2211900" cy="3594900"/>
          </a:xfrm>
        </p:grpSpPr>
        <p:sp>
          <p:nvSpPr>
            <p:cNvPr id="367" name="Google Shape;367;p30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0"/>
          <p:cNvSpPr/>
          <p:nvPr/>
        </p:nvSpPr>
        <p:spPr>
          <a:xfrm>
            <a:off x="3742533" y="1513219"/>
            <a:ext cx="16590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30"/>
          <p:cNvGrpSpPr/>
          <p:nvPr/>
        </p:nvGrpSpPr>
        <p:grpSpPr>
          <a:xfrm>
            <a:off x="5622035" y="1598425"/>
            <a:ext cx="476460" cy="110700"/>
            <a:chOff x="2147366" y="4139382"/>
            <a:chExt cx="635280" cy="147600"/>
          </a:xfrm>
        </p:grpSpPr>
        <p:sp>
          <p:nvSpPr>
            <p:cNvPr id="371" name="Google Shape;371;p3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0"/>
          <p:cNvGrpSpPr/>
          <p:nvPr/>
        </p:nvGrpSpPr>
        <p:grpSpPr>
          <a:xfrm>
            <a:off x="3848585" y="1610744"/>
            <a:ext cx="476460" cy="110700"/>
            <a:chOff x="2147366" y="4139382"/>
            <a:chExt cx="635280" cy="147600"/>
          </a:xfrm>
        </p:grpSpPr>
        <p:sp>
          <p:nvSpPr>
            <p:cNvPr id="375" name="Google Shape;375;p3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30"/>
          <p:cNvGrpSpPr/>
          <p:nvPr/>
        </p:nvGrpSpPr>
        <p:grpSpPr>
          <a:xfrm>
            <a:off x="1955468" y="1513219"/>
            <a:ext cx="1658925" cy="2696175"/>
            <a:chOff x="2630275" y="2017625"/>
            <a:chExt cx="2211900" cy="3594900"/>
          </a:xfrm>
        </p:grpSpPr>
        <p:sp>
          <p:nvSpPr>
            <p:cNvPr id="379" name="Google Shape;379;p30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30"/>
          <p:cNvSpPr/>
          <p:nvPr/>
        </p:nvSpPr>
        <p:spPr>
          <a:xfrm>
            <a:off x="168403" y="1513219"/>
            <a:ext cx="16590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30"/>
          <p:cNvGrpSpPr/>
          <p:nvPr/>
        </p:nvGrpSpPr>
        <p:grpSpPr>
          <a:xfrm>
            <a:off x="2047900" y="1598425"/>
            <a:ext cx="476460" cy="110700"/>
            <a:chOff x="2147366" y="4139382"/>
            <a:chExt cx="635280" cy="147600"/>
          </a:xfrm>
        </p:grpSpPr>
        <p:sp>
          <p:nvSpPr>
            <p:cNvPr id="383" name="Google Shape;383;p3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30"/>
          <p:cNvGrpSpPr/>
          <p:nvPr/>
        </p:nvGrpSpPr>
        <p:grpSpPr>
          <a:xfrm>
            <a:off x="274450" y="1610744"/>
            <a:ext cx="476460" cy="110700"/>
            <a:chOff x="2147366" y="4139382"/>
            <a:chExt cx="635280" cy="147600"/>
          </a:xfrm>
        </p:grpSpPr>
        <p:sp>
          <p:nvSpPr>
            <p:cNvPr id="387" name="Google Shape;387;p3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30"/>
          <p:cNvSpPr txBox="1"/>
          <p:nvPr>
            <p:ph idx="1" type="subTitle"/>
          </p:nvPr>
        </p:nvSpPr>
        <p:spPr>
          <a:xfrm>
            <a:off x="237347" y="1924631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91" name="Google Shape;391;p30"/>
          <p:cNvSpPr txBox="1"/>
          <p:nvPr>
            <p:ph idx="2" type="subTitle"/>
          </p:nvPr>
        </p:nvSpPr>
        <p:spPr>
          <a:xfrm>
            <a:off x="2030111" y="1924631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92" name="Google Shape;392;p30"/>
          <p:cNvSpPr txBox="1"/>
          <p:nvPr>
            <p:ph idx="3" type="subTitle"/>
          </p:nvPr>
        </p:nvSpPr>
        <p:spPr>
          <a:xfrm>
            <a:off x="3822874" y="1924631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93" name="Google Shape;393;p30"/>
          <p:cNvSpPr txBox="1"/>
          <p:nvPr>
            <p:ph idx="4" type="subTitle"/>
          </p:nvPr>
        </p:nvSpPr>
        <p:spPr>
          <a:xfrm>
            <a:off x="5615638" y="1924631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94" name="Google Shape;394;p30"/>
          <p:cNvSpPr txBox="1"/>
          <p:nvPr>
            <p:ph idx="5" type="subTitle"/>
          </p:nvPr>
        </p:nvSpPr>
        <p:spPr>
          <a:xfrm>
            <a:off x="7408402" y="1927284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95" name="Google Shape;3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96" name="Google Shape;396;p30"/>
          <p:cNvSpPr txBox="1"/>
          <p:nvPr>
            <p:ph idx="6" type="body"/>
          </p:nvPr>
        </p:nvSpPr>
        <p:spPr>
          <a:xfrm>
            <a:off x="237347" y="2388000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7" name="Google Shape;397;p30"/>
          <p:cNvSpPr txBox="1"/>
          <p:nvPr>
            <p:ph idx="7" type="body"/>
          </p:nvPr>
        </p:nvSpPr>
        <p:spPr>
          <a:xfrm>
            <a:off x="2030109" y="2388000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30"/>
          <p:cNvSpPr txBox="1"/>
          <p:nvPr>
            <p:ph idx="8" type="body"/>
          </p:nvPr>
        </p:nvSpPr>
        <p:spPr>
          <a:xfrm>
            <a:off x="3822872" y="2388000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9" name="Google Shape;399;p30"/>
          <p:cNvSpPr txBox="1"/>
          <p:nvPr>
            <p:ph idx="9" type="body"/>
          </p:nvPr>
        </p:nvSpPr>
        <p:spPr>
          <a:xfrm>
            <a:off x="5615634" y="2388000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30"/>
          <p:cNvSpPr txBox="1"/>
          <p:nvPr>
            <p:ph idx="13" type="body"/>
          </p:nvPr>
        </p:nvSpPr>
        <p:spPr>
          <a:xfrm>
            <a:off x="7408397" y="2390653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/>
          <p:nvPr/>
        </p:nvSpPr>
        <p:spPr>
          <a:xfrm>
            <a:off x="452494" y="645863"/>
            <a:ext cx="5198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1"/>
          <p:cNvGrpSpPr/>
          <p:nvPr/>
        </p:nvGrpSpPr>
        <p:grpSpPr>
          <a:xfrm>
            <a:off x="554247" y="728444"/>
            <a:ext cx="476460" cy="110700"/>
            <a:chOff x="2147366" y="4139382"/>
            <a:chExt cx="635280" cy="147600"/>
          </a:xfrm>
        </p:grpSpPr>
        <p:sp>
          <p:nvSpPr>
            <p:cNvPr id="404" name="Google Shape;404;p3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31"/>
          <p:cNvSpPr txBox="1"/>
          <p:nvPr>
            <p:ph type="title"/>
          </p:nvPr>
        </p:nvSpPr>
        <p:spPr>
          <a:xfrm>
            <a:off x="657394" y="1213219"/>
            <a:ext cx="4186200" cy="14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08" name="Google Shape;408;p31"/>
          <p:cNvSpPr txBox="1"/>
          <p:nvPr>
            <p:ph idx="1" type="body"/>
          </p:nvPr>
        </p:nvSpPr>
        <p:spPr>
          <a:xfrm>
            <a:off x="657394" y="2693513"/>
            <a:ext cx="4186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/>
          <p:nvPr/>
        </p:nvSpPr>
        <p:spPr>
          <a:xfrm>
            <a:off x="3481444" y="645863"/>
            <a:ext cx="5198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32"/>
          <p:cNvGrpSpPr/>
          <p:nvPr/>
        </p:nvGrpSpPr>
        <p:grpSpPr>
          <a:xfrm>
            <a:off x="3583197" y="728444"/>
            <a:ext cx="476460" cy="110700"/>
            <a:chOff x="2147366" y="4139382"/>
            <a:chExt cx="635280" cy="147600"/>
          </a:xfrm>
        </p:grpSpPr>
        <p:sp>
          <p:nvSpPr>
            <p:cNvPr id="412" name="Google Shape;412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32"/>
          <p:cNvSpPr txBox="1"/>
          <p:nvPr>
            <p:ph type="title"/>
          </p:nvPr>
        </p:nvSpPr>
        <p:spPr>
          <a:xfrm>
            <a:off x="3975000" y="1134300"/>
            <a:ext cx="2873400" cy="13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16" name="Google Shape;416;p32"/>
          <p:cNvSpPr txBox="1"/>
          <p:nvPr>
            <p:ph idx="1" type="body"/>
          </p:nvPr>
        </p:nvSpPr>
        <p:spPr>
          <a:xfrm>
            <a:off x="3975066" y="2513438"/>
            <a:ext cx="4186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/>
          <p:nvPr/>
        </p:nvSpPr>
        <p:spPr>
          <a:xfrm>
            <a:off x="852544" y="817313"/>
            <a:ext cx="5198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33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420" name="Google Shape;420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33"/>
          <p:cNvSpPr/>
          <p:nvPr/>
        </p:nvSpPr>
        <p:spPr>
          <a:xfrm>
            <a:off x="5301881" y="1665994"/>
            <a:ext cx="2961000" cy="21876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3"/>
          <p:cNvSpPr/>
          <p:nvPr/>
        </p:nvSpPr>
        <p:spPr>
          <a:xfrm>
            <a:off x="5301881" y="1665994"/>
            <a:ext cx="2961000" cy="21876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33"/>
          <p:cNvGrpSpPr/>
          <p:nvPr/>
        </p:nvGrpSpPr>
        <p:grpSpPr>
          <a:xfrm>
            <a:off x="5432210" y="1748575"/>
            <a:ext cx="476460" cy="110700"/>
            <a:chOff x="2147366" y="4139382"/>
            <a:chExt cx="635280" cy="147600"/>
          </a:xfrm>
        </p:grpSpPr>
        <p:sp>
          <p:nvSpPr>
            <p:cNvPr id="426" name="Google Shape;426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" name="Google Shape;429;p33"/>
          <p:cNvSpPr txBox="1"/>
          <p:nvPr>
            <p:ph idx="1" type="subTitle"/>
          </p:nvPr>
        </p:nvSpPr>
        <p:spPr>
          <a:xfrm>
            <a:off x="1124475" y="3062006"/>
            <a:ext cx="4405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0" name="Google Shape;430;p33"/>
          <p:cNvSpPr txBox="1"/>
          <p:nvPr>
            <p:ph type="title"/>
          </p:nvPr>
        </p:nvSpPr>
        <p:spPr>
          <a:xfrm>
            <a:off x="1124475" y="1167806"/>
            <a:ext cx="4405200" cy="18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31" name="Google Shape;431;p33"/>
          <p:cNvSpPr txBox="1"/>
          <p:nvPr>
            <p:ph idx="2" type="body"/>
          </p:nvPr>
        </p:nvSpPr>
        <p:spPr>
          <a:xfrm>
            <a:off x="5529525" y="2260800"/>
            <a:ext cx="2375700" cy="8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434" name="Google Shape;434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ru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ru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ru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ru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23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ru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ru" sz="3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ru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36" name="Google Shape;436;p3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37" name="Google Shape;437;p34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3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3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8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442" name="Google Shape;442;p34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"/>
              <a:buChar char="■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6" name="Google Shape;76;p14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78" name="Google Shape;78;p14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epmind.google/discover/blog/wavenet-a-generative-model-for-raw-audio/" TargetMode="External"/><Relationship Id="rId4" Type="http://schemas.openxmlformats.org/officeDocument/2006/relationships/hyperlink" Target="https://habr.com/ru/companies/Voximplant/articles/309648/" TargetMode="External"/><Relationship Id="rId5" Type="http://schemas.openxmlformats.org/officeDocument/2006/relationships/hyperlink" Target="http://neerc.ifmo.ru/wiki/index.php?title=%D0%A1%D0%B8%D0%BD%D1%82%D0%B5%D0%B7_%D1%80%D0%B5%D1%87%D0%B8&amp;mobileaction=toggle_view_desktop#WaveNe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/>
          <p:nvPr>
            <p:ph type="title"/>
          </p:nvPr>
        </p:nvSpPr>
        <p:spPr>
          <a:xfrm>
            <a:off x="1868050" y="1536924"/>
            <a:ext cx="50976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How </a:t>
            </a:r>
            <a:r>
              <a:rPr lang="ru" sz="3800">
                <a:solidFill>
                  <a:schemeClr val="accent1"/>
                </a:solidFill>
              </a:rPr>
              <a:t>WaveNet</a:t>
            </a:r>
            <a:r>
              <a:rPr lang="ru" sz="3800"/>
              <a:t> works?</a:t>
            </a:r>
            <a:endParaRPr sz="3800"/>
          </a:p>
        </p:txBody>
      </p:sp>
      <p:sp>
        <p:nvSpPr>
          <p:cNvPr id="448" name="Google Shape;448;p35"/>
          <p:cNvSpPr txBox="1"/>
          <p:nvPr>
            <p:ph idx="1" type="subTitle"/>
          </p:nvPr>
        </p:nvSpPr>
        <p:spPr>
          <a:xfrm>
            <a:off x="4300144" y="3730650"/>
            <a:ext cx="3701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1"/>
                </a:solidFill>
              </a:rPr>
              <a:t>&lt;p&gt;</a:t>
            </a:r>
            <a:r>
              <a:rPr lang="ru"/>
              <a:t> Ibragimova Alina. </a:t>
            </a:r>
            <a:r>
              <a:rPr lang="ru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/>
          <p:nvPr>
            <p:ph type="title"/>
          </p:nvPr>
        </p:nvSpPr>
        <p:spPr>
          <a:xfrm>
            <a:off x="376945" y="373700"/>
            <a:ext cx="83901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FC5E8"/>
                </a:solidFill>
                <a:latin typeface="Roboto Mono"/>
                <a:ea typeface="Roboto Mono"/>
                <a:cs typeface="Roboto Mono"/>
                <a:sym typeface="Roboto Mono"/>
              </a:rPr>
              <a:t>Source</a:t>
            </a:r>
            <a:r>
              <a:rPr lang="ru">
                <a:solidFill>
                  <a:srgbClr val="9FC5E8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endParaRPr sz="6400">
              <a:solidFill>
                <a:srgbClr val="9FC5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3" name="Google Shape;533;p44"/>
          <p:cNvSpPr txBox="1"/>
          <p:nvPr>
            <p:ph idx="1" type="subTitle"/>
          </p:nvPr>
        </p:nvSpPr>
        <p:spPr>
          <a:xfrm>
            <a:off x="77227" y="-264024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 </a:t>
            </a:r>
            <a:endParaRPr/>
          </a:p>
        </p:txBody>
      </p:sp>
      <p:sp>
        <p:nvSpPr>
          <p:cNvPr id="534" name="Google Shape;534;p44"/>
          <p:cNvSpPr txBox="1"/>
          <p:nvPr>
            <p:ph idx="5" type="body"/>
          </p:nvPr>
        </p:nvSpPr>
        <p:spPr>
          <a:xfrm>
            <a:off x="587175" y="1443750"/>
            <a:ext cx="79302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https://deepmind.google/discover/blog/wavenet-a-generative-model-for-raw-audio/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https://habr.com/ru/companies/Voximplant/articles/309648/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http://neerc.ifmo.ru/wiki/index.php?title=%D0%A1%D0%B8%D0%BD%D1%82%D0%B5%D0%B7_%D1%80%D0%B5%D1%87%D0%B8&amp;mobileaction=toggle_view_desktop#WaveNet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https://www.researchgate.net/publication/340300352_Non-Parallel_Voice_Conversion_System_With_WaveNet_Vocoder_and_Collapsed_Speech_Suppression/figures?lo=1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4"/>
          <p:cNvSpPr txBox="1"/>
          <p:nvPr>
            <p:ph idx="2" type="subTitle"/>
          </p:nvPr>
        </p:nvSpPr>
        <p:spPr>
          <a:xfrm>
            <a:off x="3379377" y="-184998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36" name="Google Shape;536;p44"/>
          <p:cNvSpPr txBox="1"/>
          <p:nvPr>
            <p:ph idx="6" type="body"/>
          </p:nvPr>
        </p:nvSpPr>
        <p:spPr>
          <a:xfrm>
            <a:off x="1629097" y="3671802"/>
            <a:ext cx="54882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CFE2F3"/>
                </a:solidFill>
              </a:rPr>
              <a:t>Thank you for your attention!</a:t>
            </a:r>
            <a:endParaRPr b="1" sz="1400">
              <a:solidFill>
                <a:srgbClr val="CFE2F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CFE2F3"/>
                </a:solidFill>
              </a:rPr>
              <a:t>Time for your questions</a:t>
            </a:r>
            <a:endParaRPr b="1" sz="1400">
              <a:solidFill>
                <a:srgbClr val="CFE2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4"/>
          <p:cNvSpPr txBox="1"/>
          <p:nvPr>
            <p:ph idx="3" type="subTitle"/>
          </p:nvPr>
        </p:nvSpPr>
        <p:spPr>
          <a:xfrm>
            <a:off x="482327" y="4802103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538" name="Google Shape;538;p44"/>
          <p:cNvSpPr txBox="1"/>
          <p:nvPr>
            <p:ph idx="4" type="body"/>
          </p:nvPr>
        </p:nvSpPr>
        <p:spPr>
          <a:xfrm>
            <a:off x="7117297" y="156398"/>
            <a:ext cx="54873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900750" y="941625"/>
            <a:ext cx="58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3"/>
                </a:solidFill>
              </a:rPr>
              <a:t>WaveNet</a:t>
            </a:r>
            <a:r>
              <a:rPr lang="ru"/>
              <a:t> - what is it?</a:t>
            </a:r>
            <a:endParaRPr sz="4500">
              <a:solidFill>
                <a:schemeClr val="accent3"/>
              </a:solidFill>
            </a:endParaRPr>
          </a:p>
        </p:txBody>
      </p:sp>
      <p:sp>
        <p:nvSpPr>
          <p:cNvPr id="454" name="Google Shape;454;p36"/>
          <p:cNvSpPr txBox="1"/>
          <p:nvPr>
            <p:ph idx="1" type="subTitle"/>
          </p:nvPr>
        </p:nvSpPr>
        <p:spPr>
          <a:xfrm>
            <a:off x="900750" y="1728975"/>
            <a:ext cx="58455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ru">
                <a:solidFill>
                  <a:schemeClr val="accent3"/>
                </a:solidFill>
              </a:rPr>
              <a:t>&lt;p&gt;</a:t>
            </a:r>
            <a:r>
              <a:rPr b="0" lang="ru"/>
              <a:t> by DeepMind. </a:t>
            </a:r>
            <a:r>
              <a:rPr b="0" lang="ru">
                <a:solidFill>
                  <a:schemeClr val="accent3"/>
                </a:solidFill>
              </a:rPr>
              <a:t>&lt;/p&gt;</a:t>
            </a:r>
            <a:endParaRPr b="0">
              <a:solidFill>
                <a:schemeClr val="accent3"/>
              </a:solidFill>
            </a:endParaRPr>
          </a:p>
        </p:txBody>
      </p:sp>
      <p:sp>
        <p:nvSpPr>
          <p:cNvPr id="455" name="Google Shape;455;p36"/>
          <p:cNvSpPr txBox="1"/>
          <p:nvPr>
            <p:ph idx="2" type="body"/>
          </p:nvPr>
        </p:nvSpPr>
        <p:spPr>
          <a:xfrm>
            <a:off x="900750" y="2224106"/>
            <a:ext cx="66492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</a:t>
            </a:r>
            <a:r>
              <a:rPr lang="ru"/>
              <a:t>eep neural network for </a:t>
            </a:r>
            <a:r>
              <a:rPr lang="ru">
                <a:solidFill>
                  <a:schemeClr val="dk1"/>
                </a:solidFill>
              </a:rPr>
              <a:t>Text-to-Speech</a:t>
            </a:r>
            <a:r>
              <a:rPr lang="ru"/>
              <a:t> generation.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Has its own </a:t>
            </a:r>
            <a:r>
              <a:rPr lang="ru"/>
              <a:t>special approach for more real speech.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idx="1" type="body"/>
          </p:nvPr>
        </p:nvSpPr>
        <p:spPr>
          <a:xfrm>
            <a:off x="1239975" y="3039638"/>
            <a:ext cx="66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1" name="Google Shape;461;p37"/>
          <p:cNvSpPr txBox="1"/>
          <p:nvPr>
            <p:ph type="title"/>
          </p:nvPr>
        </p:nvSpPr>
        <p:spPr>
          <a:xfrm>
            <a:off x="2814300" y="1451481"/>
            <a:ext cx="55092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/>
              <a:t>Approaches for creating Text-To-speech models </a:t>
            </a:r>
            <a:endParaRPr sz="4400"/>
          </a:p>
        </p:txBody>
      </p:sp>
      <p:sp>
        <p:nvSpPr>
          <p:cNvPr id="462" name="Google Shape;462;p37"/>
          <p:cNvSpPr/>
          <p:nvPr/>
        </p:nvSpPr>
        <p:spPr>
          <a:xfrm>
            <a:off x="1247662" y="1597933"/>
            <a:ext cx="1220886" cy="11145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/>
          <p:nvPr>
            <p:ph type="title"/>
          </p:nvPr>
        </p:nvSpPr>
        <p:spPr>
          <a:xfrm>
            <a:off x="745819" y="271181"/>
            <a:ext cx="75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Two</a:t>
            </a:r>
            <a:r>
              <a:rPr lang="ru"/>
              <a:t> approaches</a:t>
            </a:r>
            <a:endParaRPr sz="4500">
              <a:solidFill>
                <a:schemeClr val="accent1"/>
              </a:solidFill>
            </a:endParaRPr>
          </a:p>
        </p:txBody>
      </p:sp>
      <p:sp>
        <p:nvSpPr>
          <p:cNvPr id="468" name="Google Shape;468;p38"/>
          <p:cNvSpPr txBox="1"/>
          <p:nvPr>
            <p:ph idx="2" type="body"/>
          </p:nvPr>
        </p:nvSpPr>
        <p:spPr>
          <a:xfrm>
            <a:off x="5009456" y="1691250"/>
            <a:ext cx="31158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Parametric TTS</a:t>
            </a:r>
            <a:endParaRPr>
              <a:solidFill>
                <a:srgbClr val="A4C2F4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the parameters of the model include all the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the characteristics of the speech can be controlled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less natural</a:t>
            </a:r>
            <a:endParaRPr/>
          </a:p>
        </p:txBody>
      </p:sp>
      <p:sp>
        <p:nvSpPr>
          <p:cNvPr id="469" name="Google Shape;469;p38"/>
          <p:cNvSpPr txBox="1"/>
          <p:nvPr>
            <p:ph idx="1" type="body"/>
          </p:nvPr>
        </p:nvSpPr>
        <p:spPr>
          <a:xfrm>
            <a:off x="986306" y="1701394"/>
            <a:ext cx="31158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Concatenative Text-to-Speech</a:t>
            </a:r>
            <a:endParaRPr>
              <a:solidFill>
                <a:srgbClr val="A4C2F4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a very large database of short speech fragments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difficult to modify the voice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syllable assembly may sound choppy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 txBox="1"/>
          <p:nvPr>
            <p:ph type="title"/>
          </p:nvPr>
        </p:nvSpPr>
        <p:spPr>
          <a:xfrm>
            <a:off x="384834" y="201860"/>
            <a:ext cx="54873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Approach of </a:t>
            </a:r>
            <a:r>
              <a:rPr lang="ru">
                <a:solidFill>
                  <a:schemeClr val="accent3"/>
                </a:solidFill>
              </a:rPr>
              <a:t>WaveNet</a:t>
            </a:r>
            <a:endParaRPr sz="4500">
              <a:solidFill>
                <a:schemeClr val="accent3"/>
              </a:solidFill>
            </a:endParaRPr>
          </a:p>
        </p:txBody>
      </p:sp>
      <p:sp>
        <p:nvSpPr>
          <p:cNvPr id="475" name="Google Shape;475;p39"/>
          <p:cNvSpPr txBox="1"/>
          <p:nvPr>
            <p:ph idx="1" type="subTitle"/>
          </p:nvPr>
        </p:nvSpPr>
        <p:spPr>
          <a:xfrm>
            <a:off x="721702" y="1210676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&lt;p&gt; </a:t>
            </a:r>
            <a:r>
              <a:rPr lang="ru"/>
              <a:t>Trained on </a:t>
            </a:r>
            <a:r>
              <a:rPr lang="ru">
                <a:solidFill>
                  <a:schemeClr val="accent3"/>
                </a:solidFill>
              </a:rPr>
              <a:t>human speech samples</a:t>
            </a:r>
            <a:r>
              <a:rPr lang="ru"/>
              <a:t>. </a:t>
            </a:r>
            <a:r>
              <a:rPr lang="ru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76" name="Google Shape;476;p39"/>
          <p:cNvSpPr txBox="1"/>
          <p:nvPr>
            <p:ph idx="5" type="body"/>
          </p:nvPr>
        </p:nvSpPr>
        <p:spPr>
          <a:xfrm>
            <a:off x="684875" y="4983935"/>
            <a:ext cx="5487300" cy="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9"/>
          <p:cNvSpPr txBox="1"/>
          <p:nvPr>
            <p:ph idx="2" type="subTitle"/>
          </p:nvPr>
        </p:nvSpPr>
        <p:spPr>
          <a:xfrm>
            <a:off x="2916650" y="2831700"/>
            <a:ext cx="54882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&lt;p&gt;</a:t>
            </a:r>
            <a:r>
              <a:rPr lang="ru">
                <a:solidFill>
                  <a:schemeClr val="accent2"/>
                </a:solidFill>
              </a:rPr>
              <a:t> </a:t>
            </a:r>
            <a:r>
              <a:rPr lang="ru"/>
              <a:t>Incorporates </a:t>
            </a:r>
            <a:r>
              <a:rPr lang="ru">
                <a:solidFill>
                  <a:schemeClr val="accent3"/>
                </a:solidFill>
              </a:rPr>
              <a:t>natural-sounding elements</a:t>
            </a:r>
            <a:r>
              <a:rPr lang="ru"/>
              <a:t>.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78" name="Google Shape;478;p39"/>
          <p:cNvSpPr txBox="1"/>
          <p:nvPr>
            <p:ph idx="6" type="body"/>
          </p:nvPr>
        </p:nvSpPr>
        <p:spPr>
          <a:xfrm>
            <a:off x="3010675" y="3118000"/>
            <a:ext cx="54882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/>
              <a:t>Lip-smacking and breathing patterns.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/>
              <a:t>Intonation, accents, emotion.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/>
              <a:t>Changeable</a:t>
            </a:r>
            <a:r>
              <a:rPr lang="ru" sz="1200"/>
              <a:t> voice.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9"/>
          <p:cNvSpPr txBox="1"/>
          <p:nvPr>
            <p:ph idx="3" type="subTitle"/>
          </p:nvPr>
        </p:nvSpPr>
        <p:spPr>
          <a:xfrm flipH="1" rot="10800000">
            <a:off x="6380775" y="5143511"/>
            <a:ext cx="5487300" cy="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9"/>
          <p:cNvSpPr txBox="1"/>
          <p:nvPr>
            <p:ph idx="4" type="body"/>
          </p:nvPr>
        </p:nvSpPr>
        <p:spPr>
          <a:xfrm>
            <a:off x="764672" y="1662585"/>
            <a:ext cx="54873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Waveforms of speech patterns by predicting which sounds are most likely to follow each other.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/>
              <a:t>Each built one sample at a time, with up to 24,000 samples per second of sound.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200" y="442300"/>
            <a:ext cx="3483200" cy="10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/>
          <p:nvPr>
            <p:ph idx="1" type="body"/>
          </p:nvPr>
        </p:nvSpPr>
        <p:spPr>
          <a:xfrm>
            <a:off x="1239975" y="3039638"/>
            <a:ext cx="66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87" name="Google Shape;487;p40"/>
          <p:cNvSpPr txBox="1"/>
          <p:nvPr>
            <p:ph type="title"/>
          </p:nvPr>
        </p:nvSpPr>
        <p:spPr>
          <a:xfrm>
            <a:off x="2862675" y="1531106"/>
            <a:ext cx="50481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/>
              <a:t>Inner structure of WaveNet</a:t>
            </a:r>
            <a:endParaRPr sz="5100">
              <a:solidFill>
                <a:schemeClr val="accent3"/>
              </a:solidFill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1247662" y="1597933"/>
            <a:ext cx="1393616" cy="11145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>
            <p:ph type="title"/>
          </p:nvPr>
        </p:nvSpPr>
        <p:spPr>
          <a:xfrm>
            <a:off x="376945" y="373700"/>
            <a:ext cx="83901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Structure of </a:t>
            </a:r>
            <a:r>
              <a:rPr lang="ru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neural network</a:t>
            </a:r>
            <a:endParaRPr sz="64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4" name="Google Shape;494;p41"/>
          <p:cNvSpPr txBox="1"/>
          <p:nvPr>
            <p:ph idx="1" type="subTitle"/>
          </p:nvPr>
        </p:nvSpPr>
        <p:spPr>
          <a:xfrm>
            <a:off x="77227" y="-264024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 </a:t>
            </a:r>
            <a:endParaRPr/>
          </a:p>
        </p:txBody>
      </p:sp>
      <p:sp>
        <p:nvSpPr>
          <p:cNvPr id="495" name="Google Shape;495;p41"/>
          <p:cNvSpPr txBox="1"/>
          <p:nvPr>
            <p:ph idx="5" type="body"/>
          </p:nvPr>
        </p:nvSpPr>
        <p:spPr>
          <a:xfrm>
            <a:off x="587175" y="1443750"/>
            <a:ext cx="27498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</a:t>
            </a:r>
            <a:r>
              <a:rPr lang="ru"/>
              <a:t>onvolutional neural network.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Circle = neuron.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A lot of neurons = layer.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3 types of layers: input, hidden, output.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Connection between neurons = synapse with weight.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Causal, autoregressive, dilated.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1"/>
          <p:cNvSpPr txBox="1"/>
          <p:nvPr>
            <p:ph idx="2" type="subTitle"/>
          </p:nvPr>
        </p:nvSpPr>
        <p:spPr>
          <a:xfrm>
            <a:off x="3379377" y="-184998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7" name="Google Shape;497;p41"/>
          <p:cNvSpPr txBox="1"/>
          <p:nvPr>
            <p:ph idx="6" type="body"/>
          </p:nvPr>
        </p:nvSpPr>
        <p:spPr>
          <a:xfrm>
            <a:off x="684872" y="2707727"/>
            <a:ext cx="54882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 txBox="1"/>
          <p:nvPr>
            <p:ph idx="3" type="subTitle"/>
          </p:nvPr>
        </p:nvSpPr>
        <p:spPr>
          <a:xfrm>
            <a:off x="482327" y="4802103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499" name="Google Shape;499;p41"/>
          <p:cNvSpPr txBox="1"/>
          <p:nvPr>
            <p:ph idx="4" type="body"/>
          </p:nvPr>
        </p:nvSpPr>
        <p:spPr>
          <a:xfrm>
            <a:off x="7117297" y="156398"/>
            <a:ext cx="54873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500" name="Google Shape;5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400" y="1231463"/>
            <a:ext cx="5429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/>
          <p:nvPr>
            <p:ph type="title"/>
          </p:nvPr>
        </p:nvSpPr>
        <p:spPr>
          <a:xfrm>
            <a:off x="376945" y="373700"/>
            <a:ext cx="83901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Predicting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 the next sound</a:t>
            </a:r>
            <a:endParaRPr sz="6400">
              <a:solidFill>
                <a:srgbClr val="9FC5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6" name="Google Shape;506;p42"/>
          <p:cNvSpPr txBox="1"/>
          <p:nvPr>
            <p:ph idx="1" type="subTitle"/>
          </p:nvPr>
        </p:nvSpPr>
        <p:spPr>
          <a:xfrm>
            <a:off x="4220775" y="1356175"/>
            <a:ext cx="43209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Restore the probabilities of the sound signal: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 </a:t>
            </a:r>
            <a:endParaRPr/>
          </a:p>
        </p:txBody>
      </p:sp>
      <p:sp>
        <p:nvSpPr>
          <p:cNvPr id="507" name="Google Shape;507;p42"/>
          <p:cNvSpPr txBox="1"/>
          <p:nvPr>
            <p:ph idx="5" type="body"/>
          </p:nvPr>
        </p:nvSpPr>
        <p:spPr>
          <a:xfrm>
            <a:off x="1059800" y="1609475"/>
            <a:ext cx="27498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</a:t>
            </a:r>
            <a:r>
              <a:rPr lang="ru"/>
              <a:t>raining time: the model estimates a given conditional probability distribution by accepting input signals from the training 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Generating: the model generates output signals using the obtained probability distribution.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2"/>
          <p:cNvSpPr txBox="1"/>
          <p:nvPr>
            <p:ph idx="2" type="subTitle"/>
          </p:nvPr>
        </p:nvSpPr>
        <p:spPr>
          <a:xfrm>
            <a:off x="4785050" y="2364063"/>
            <a:ext cx="29346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using conditional probabilities:</a:t>
            </a:r>
            <a:endParaRPr sz="1100"/>
          </a:p>
        </p:txBody>
      </p:sp>
      <p:sp>
        <p:nvSpPr>
          <p:cNvPr id="509" name="Google Shape;509;p42"/>
          <p:cNvSpPr txBox="1"/>
          <p:nvPr>
            <p:ph idx="6" type="body"/>
          </p:nvPr>
        </p:nvSpPr>
        <p:spPr>
          <a:xfrm>
            <a:off x="3968622" y="3959827"/>
            <a:ext cx="54882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510" name="Google Shape;510;p42"/>
          <p:cNvSpPr txBox="1"/>
          <p:nvPr>
            <p:ph idx="3" type="subTitle"/>
          </p:nvPr>
        </p:nvSpPr>
        <p:spPr>
          <a:xfrm>
            <a:off x="482327" y="4802103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511" name="Google Shape;511;p42"/>
          <p:cNvSpPr txBox="1"/>
          <p:nvPr>
            <p:ph idx="4" type="body"/>
          </p:nvPr>
        </p:nvSpPr>
        <p:spPr>
          <a:xfrm>
            <a:off x="7117297" y="156398"/>
            <a:ext cx="54873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512" name="Google Shape;5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697" y="1867875"/>
            <a:ext cx="24193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275" y="2763502"/>
            <a:ext cx="2858149" cy="6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 txBox="1"/>
          <p:nvPr>
            <p:ph type="title"/>
          </p:nvPr>
        </p:nvSpPr>
        <p:spPr>
          <a:xfrm>
            <a:off x="376945" y="373700"/>
            <a:ext cx="83901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Vocoder</a:t>
            </a:r>
            <a:r>
              <a:rPr lang="ru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algorithms</a:t>
            </a:r>
            <a:endParaRPr sz="6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9" name="Google Shape;519;p43"/>
          <p:cNvSpPr txBox="1"/>
          <p:nvPr>
            <p:ph idx="1" type="subTitle"/>
          </p:nvPr>
        </p:nvSpPr>
        <p:spPr>
          <a:xfrm>
            <a:off x="77227" y="-264024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 </a:t>
            </a:r>
            <a:endParaRPr/>
          </a:p>
        </p:txBody>
      </p:sp>
      <p:sp>
        <p:nvSpPr>
          <p:cNvPr id="520" name="Google Shape;520;p43"/>
          <p:cNvSpPr txBox="1"/>
          <p:nvPr>
            <p:ph idx="5" type="body"/>
          </p:nvPr>
        </p:nvSpPr>
        <p:spPr>
          <a:xfrm>
            <a:off x="587175" y="1456025"/>
            <a:ext cx="27498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S</a:t>
            </a:r>
            <a:r>
              <a:rPr lang="ru"/>
              <a:t>ound wave signal / discretization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Mu-law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Encodes the signal as a two-digit hexadecimal number that represents some interval on the number line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Selects the value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Recovery formula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 txBox="1"/>
          <p:nvPr>
            <p:ph idx="2" type="subTitle"/>
          </p:nvPr>
        </p:nvSpPr>
        <p:spPr>
          <a:xfrm>
            <a:off x="3551252" y="1392427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22" name="Google Shape;522;p43"/>
          <p:cNvSpPr txBox="1"/>
          <p:nvPr>
            <p:ph idx="6" type="body"/>
          </p:nvPr>
        </p:nvSpPr>
        <p:spPr>
          <a:xfrm>
            <a:off x="3459172" y="3800277"/>
            <a:ext cx="54882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 txBox="1"/>
          <p:nvPr>
            <p:ph idx="3" type="subTitle"/>
          </p:nvPr>
        </p:nvSpPr>
        <p:spPr>
          <a:xfrm>
            <a:off x="482327" y="4802103"/>
            <a:ext cx="5487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524" name="Google Shape;524;p43"/>
          <p:cNvSpPr txBox="1"/>
          <p:nvPr>
            <p:ph idx="4" type="body"/>
          </p:nvPr>
        </p:nvSpPr>
        <p:spPr>
          <a:xfrm>
            <a:off x="7117297" y="156398"/>
            <a:ext cx="54873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525" name="Google Shape;5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800" y="1099613"/>
            <a:ext cx="1874300" cy="121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334" y="2462136"/>
            <a:ext cx="3008383" cy="5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114" y="3639775"/>
            <a:ext cx="4635523" cy="4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